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51CC8-6747-44F4-A583-9742F6B7CAB1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48E42-10D1-4D28-BA4F-EE512EE36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S-SRVR\MS\Rakness\pepsimax_assets\music\hiphop_4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Photo Album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Izzy</a:t>
            </a:r>
            <a:endParaRPr lang="en-US" dirty="0"/>
          </a:p>
        </p:txBody>
      </p:sp>
      <p:pic>
        <p:nvPicPr>
          <p:cNvPr id="7" name="hiphop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sh-with-hands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ary_the_snail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063625" y="0"/>
            <a:ext cx="70151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irr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771775" y="0"/>
            <a:ext cx="35988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bo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588"/>
            <a:ext cx="9144000" cy="6853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t-dog-puppy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46075"/>
            <a:ext cx="9144000" cy="6164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untain_Dew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untaindothedewneon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000125" y="0"/>
            <a:ext cx="71437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ike-basketball-fall-winter-2009-preview-7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517775" y="0"/>
            <a:ext cx="41068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ike-shoes-olympic-mascot-pack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74650"/>
            <a:ext cx="9144000" cy="610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strich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82638" y="0"/>
            <a:ext cx="75771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6-coco_pups_smck_003-450x600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303673-Oranjestad-Ostrich_in_your_face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6350" y="0"/>
            <a:ext cx="91313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ggy!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uppuy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162175" y="0"/>
            <a:ext cx="48196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X4EVS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277938" y="0"/>
            <a:ext cx="65881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unny-cat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555625" y="0"/>
            <a:ext cx="80327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unny-pictures-cat-prepares-your-lunch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gu27_l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0px-Rugrat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814513" y="0"/>
            <a:ext cx="55133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00-xbox-nike-shoes-sneekers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88913"/>
            <a:ext cx="9144000" cy="648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-to-future-nike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595313" y="0"/>
            <a:ext cx="79533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sketball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s-clues-coloring-page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68350" y="0"/>
            <a:ext cx="76073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ute-puppy-pic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60325" y="0"/>
            <a:ext cx="90233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no!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23850"/>
            <a:ext cx="9144000" cy="6208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 advTm="2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On-screen Show (4:3)</PresentationFormat>
  <Paragraphs>2</Paragraphs>
  <Slides>26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Photo Album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Somewhere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Someone</dc:creator>
  <cp:lastModifiedBy>Someone</cp:lastModifiedBy>
  <cp:revision>4</cp:revision>
  <dcterms:created xsi:type="dcterms:W3CDTF">2011-01-13T18:07:47Z</dcterms:created>
  <dcterms:modified xsi:type="dcterms:W3CDTF">2011-01-14T18:18:07Z</dcterms:modified>
</cp:coreProperties>
</file>